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6574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5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7142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1439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524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6098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2569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8852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217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69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24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378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860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544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847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7378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859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38A26E7-83F5-47B1-99FF-77F606490076}" type="datetimeFigureOut">
              <a:rPr lang="nl-NL" smtClean="0"/>
              <a:t>17-5-2018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AFAA0-A3D1-4D85-9913-A9192260D8C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21269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Les 1 adviseren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581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</a:t>
            </a:r>
            <a:r>
              <a:rPr lang="nl-NL" dirty="0" smtClean="0"/>
              <a:t>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Luistervaardigheden</a:t>
            </a:r>
          </a:p>
          <a:p>
            <a:r>
              <a:rPr lang="nl-NL" dirty="0" smtClean="0"/>
              <a:t>Zendervaardigheden</a:t>
            </a:r>
          </a:p>
          <a:p>
            <a:r>
              <a:rPr lang="nl-NL" dirty="0" smtClean="0"/>
              <a:t>Verkoopgesprek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4523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Luisteren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Waarom is luisteren belangrijk bij adviseren volgens jullie?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638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Niet selectieve luistervaardigheden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Non verbaal</a:t>
            </a:r>
          </a:p>
          <a:p>
            <a:r>
              <a:rPr lang="nl-NL" dirty="0" smtClean="0"/>
              <a:t>Gelaatsuitdrukking, oogcontact, lichaamshouding, aanmoedigende gebaren</a:t>
            </a:r>
          </a:p>
          <a:p>
            <a:endParaRPr lang="nl-NL" dirty="0" smtClean="0"/>
          </a:p>
          <a:p>
            <a:r>
              <a:rPr lang="nl-NL" dirty="0" smtClean="0"/>
              <a:t>Verbaal</a:t>
            </a:r>
            <a:endParaRPr lang="nl-NL" dirty="0"/>
          </a:p>
          <a:p>
            <a:r>
              <a:rPr lang="nl-NL" dirty="0" smtClean="0"/>
              <a:t>Met opmerkingen zo veel mogelijk aansluiten bij het gesprek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8321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Selectieve luistervaardigheden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Sommige onderdelen van het gesprek geef je extra aandacht</a:t>
            </a:r>
          </a:p>
          <a:p>
            <a:r>
              <a:rPr lang="nl-NL" dirty="0" smtClean="0"/>
              <a:t>Vragen stellen </a:t>
            </a:r>
          </a:p>
          <a:p>
            <a:r>
              <a:rPr lang="nl-NL" dirty="0" smtClean="0"/>
              <a:t>Parafraseren </a:t>
            </a:r>
          </a:p>
          <a:p>
            <a:r>
              <a:rPr lang="nl-NL" dirty="0" smtClean="0"/>
              <a:t>Reflectie van gevoel</a:t>
            </a:r>
          </a:p>
          <a:p>
            <a:r>
              <a:rPr lang="nl-NL" dirty="0" smtClean="0"/>
              <a:t>Concretiseren</a:t>
            </a:r>
          </a:p>
          <a:p>
            <a:r>
              <a:rPr lang="nl-NL" dirty="0" smtClean="0"/>
              <a:t>Samenvatten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2439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Zendervaardigheden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Informatie geven: Structuur, eenvoud en stijl, bondigheid, aantrekkelijkheid (voorbeelden).</a:t>
            </a:r>
          </a:p>
          <a:p>
            <a:endParaRPr lang="nl-NL" dirty="0"/>
          </a:p>
          <a:p>
            <a:r>
              <a:rPr lang="nl-NL" dirty="0" smtClean="0"/>
              <a:t>De assertieve manier(voor jezelf opkomen) </a:t>
            </a:r>
          </a:p>
          <a:p>
            <a:r>
              <a:rPr lang="nl-NL" dirty="0" smtClean="0"/>
              <a:t> De </a:t>
            </a:r>
            <a:r>
              <a:rPr lang="nl-NL" dirty="0" err="1" smtClean="0"/>
              <a:t>subassertieve</a:t>
            </a:r>
            <a:r>
              <a:rPr lang="nl-NL" dirty="0" smtClean="0"/>
              <a:t> manier(verlegen, bedeesd) </a:t>
            </a:r>
          </a:p>
          <a:p>
            <a:r>
              <a:rPr lang="nl-NL" dirty="0" smtClean="0"/>
              <a:t>Agressieve manier(voor jezelf opkomen op een negatieve manier)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0753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Andere partij op andere gedachten krijgen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1. Waarop is de kritiek</a:t>
            </a:r>
          </a:p>
          <a:p>
            <a:r>
              <a:rPr lang="nl-NL" dirty="0" smtClean="0"/>
              <a:t>2. Praat in ‘ik’-termen </a:t>
            </a:r>
          </a:p>
          <a:p>
            <a:r>
              <a:rPr lang="nl-NL" dirty="0" smtClean="0"/>
              <a:t>3. wordt niet persoonlijk </a:t>
            </a:r>
          </a:p>
          <a:p>
            <a:r>
              <a:rPr lang="nl-NL" dirty="0" smtClean="0"/>
              <a:t>4. Formuleer je bezwaar tegen de mening van de ander in de vorm van een wens </a:t>
            </a:r>
          </a:p>
          <a:p>
            <a:r>
              <a:rPr lang="nl-NL" dirty="0" smtClean="0"/>
              <a:t>5. Informeer goed of de ander het begrijpt</a:t>
            </a:r>
          </a:p>
          <a:p>
            <a:r>
              <a:rPr lang="nl-NL" dirty="0" smtClean="0"/>
              <a:t>6. Geef de kans op een weerwoord, bv. door te vragen: ’Wat vind je ervan?’ </a:t>
            </a:r>
          </a:p>
          <a:p>
            <a:r>
              <a:rPr lang="nl-NL" dirty="0" smtClean="0"/>
              <a:t>7. ga geen discussie aan</a:t>
            </a:r>
          </a:p>
          <a:p>
            <a:r>
              <a:rPr lang="nl-NL" dirty="0" smtClean="0"/>
              <a:t>Altijd achterhalen of </a:t>
            </a:r>
            <a:r>
              <a:rPr lang="nl-NL" b="1" dirty="0" smtClean="0"/>
              <a:t>doelen</a:t>
            </a:r>
            <a:r>
              <a:rPr lang="nl-NL" dirty="0" smtClean="0"/>
              <a:t> van het begin zijn behaald!</a:t>
            </a:r>
          </a:p>
        </p:txBody>
      </p:sp>
    </p:spTree>
    <p:extLst>
      <p:ext uri="{BB962C8B-B14F-4D97-AF65-F5344CB8AC3E}">
        <p14:creationId xmlns:p14="http://schemas.microsoft.com/office/powerpoint/2010/main" val="813597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Verkoopgesprek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Kennis van producten </a:t>
            </a:r>
          </a:p>
          <a:p>
            <a:r>
              <a:rPr lang="nl-NL" dirty="0" smtClean="0"/>
              <a:t>Allereerst moet duidelijk zijn wat de wensen van de klant zijn</a:t>
            </a:r>
          </a:p>
          <a:p>
            <a:endParaRPr lang="nl-NL" dirty="0"/>
          </a:p>
          <a:p>
            <a:r>
              <a:rPr lang="nl-NL" dirty="0" smtClean="0"/>
              <a:t>Structuur bieden is belangrijk, hierbij moet je zelf overzicht houden.</a:t>
            </a:r>
          </a:p>
          <a:p>
            <a:r>
              <a:rPr lang="nl-NL" dirty="0" smtClean="0"/>
              <a:t>Oriëntatiefase, kernfase, beslissingsfase </a:t>
            </a:r>
          </a:p>
          <a:p>
            <a:r>
              <a:rPr lang="nl-NL" dirty="0" smtClean="0"/>
              <a:t>Wensen van de klant samenvatten is belangrijk bij de oriëntatiefase</a:t>
            </a:r>
            <a:endParaRPr lang="nl-NL" dirty="0"/>
          </a:p>
          <a:p>
            <a:r>
              <a:rPr lang="nl-NL" dirty="0" smtClean="0"/>
              <a:t>Voor en tegen argumenten tegen elkaar zetten helpt bij een snellere beslissing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50269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Vaardigheden verkoper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-Flexibele en vasthoudende instelling ten opzichte van zijn klanten </a:t>
            </a:r>
          </a:p>
          <a:p>
            <a:pPr marL="0" indent="0">
              <a:buNone/>
            </a:pPr>
            <a:r>
              <a:rPr lang="nl-NL" dirty="0" smtClean="0"/>
              <a:t>- Luistervaardigheden </a:t>
            </a:r>
          </a:p>
          <a:p>
            <a:pPr>
              <a:buFontTx/>
              <a:buChar char="-"/>
            </a:pPr>
            <a:r>
              <a:rPr lang="nl-NL" dirty="0" smtClean="0"/>
              <a:t>Aandacht geven gedrag </a:t>
            </a:r>
          </a:p>
          <a:p>
            <a:pPr>
              <a:buFontTx/>
              <a:buChar char="-"/>
            </a:pPr>
            <a:r>
              <a:rPr lang="nl-NL" dirty="0" smtClean="0"/>
              <a:t>Parafraseren </a:t>
            </a:r>
          </a:p>
          <a:p>
            <a:pPr>
              <a:buFontTx/>
              <a:buChar char="-"/>
            </a:pPr>
            <a:r>
              <a:rPr lang="nl-NL" dirty="0" smtClean="0"/>
              <a:t>Gevoelens reflecteren </a:t>
            </a:r>
          </a:p>
          <a:p>
            <a:pPr>
              <a:buFontTx/>
              <a:buChar char="-"/>
            </a:pPr>
            <a:r>
              <a:rPr lang="nl-NL" dirty="0" smtClean="0"/>
              <a:t>Samenvatten </a:t>
            </a:r>
          </a:p>
          <a:p>
            <a:pPr>
              <a:buFontTx/>
              <a:buChar char="-"/>
            </a:pPr>
            <a:r>
              <a:rPr lang="nl-NL" dirty="0" smtClean="0"/>
              <a:t>Reageren op kritiek </a:t>
            </a:r>
          </a:p>
          <a:p>
            <a:pPr marL="0" indent="0">
              <a:buNone/>
            </a:pPr>
            <a:r>
              <a:rPr lang="nl-NL" dirty="0" smtClean="0"/>
              <a:t>- Verduidelijking van de situatie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1131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</TotalTime>
  <Words>267</Words>
  <Application>Microsoft Office PowerPoint</Application>
  <PresentationFormat>Breedbeeld</PresentationFormat>
  <Paragraphs>52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Les 1 adviseren</vt:lpstr>
      <vt:lpstr>Inhoud</vt:lpstr>
      <vt:lpstr>Luisteren</vt:lpstr>
      <vt:lpstr>Niet selectieve luistervaardigheden</vt:lpstr>
      <vt:lpstr>Selectieve luistervaardigheden </vt:lpstr>
      <vt:lpstr>Zendervaardigheden</vt:lpstr>
      <vt:lpstr>Andere partij op andere gedachten krijgen</vt:lpstr>
      <vt:lpstr>Verkoopgesprek</vt:lpstr>
      <vt:lpstr>Vaardigheden verkoper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1 adviseren</dc:title>
  <dc:creator>Nikki Pots</dc:creator>
  <cp:lastModifiedBy>Nikki Pots</cp:lastModifiedBy>
  <cp:revision>3</cp:revision>
  <dcterms:created xsi:type="dcterms:W3CDTF">2018-05-17T07:08:34Z</dcterms:created>
  <dcterms:modified xsi:type="dcterms:W3CDTF">2018-05-17T07:22:07Z</dcterms:modified>
</cp:coreProperties>
</file>